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4" r:id="rId4"/>
    <p:sldId id="265" r:id="rId5"/>
    <p:sldId id="259" r:id="rId6"/>
    <p:sldId id="260" r:id="rId7"/>
    <p:sldId id="263" r:id="rId8"/>
    <p:sldId id="26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313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88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35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32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3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691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44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94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60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12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03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19785-73A3-4B54-8D03-CD2E96528B0A}" type="datetimeFigureOut">
              <a:rPr lang="ko-KR" altLang="en-US" smtClean="0"/>
              <a:t>2024-04-12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0A41-662F-4312-A4C7-CBCD39514E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336060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84250 – L8500 FR TUNNEL PAD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 smtClean="0"/>
              <a:t>REF_GL3 </a:t>
            </a:r>
            <a:r>
              <a:rPr lang="en-US" altLang="ko-KR" sz="1400" dirty="0"/>
              <a:t>PE_84256-L8500_RR TUNNEL </a:t>
            </a:r>
            <a:r>
              <a:rPr lang="en-US" altLang="ko-KR" sz="1400" dirty="0" smtClean="0"/>
              <a:t>PAD_LHD_XC_</a:t>
            </a:r>
            <a:r>
              <a:rPr lang="en-US" altLang="ko-KR" sz="1400" dirty="0" smtClean="0">
                <a:solidFill>
                  <a:schemeClr val="tx1"/>
                </a:solidFill>
              </a:rPr>
              <a:t>REV39_240412</a:t>
            </a:r>
            <a:r>
              <a:rPr lang="en-US" altLang="ko-KR" sz="1400" dirty="0" smtClean="0"/>
              <a:t>_RE.CATPart</a:t>
            </a:r>
            <a:endParaRPr lang="ko-KR" altLang="en-US" sz="1400" dirty="0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89" y="1539638"/>
            <a:ext cx="5572805" cy="4042534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4392166" y="2616938"/>
            <a:ext cx="648677" cy="6486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098" y="1813053"/>
            <a:ext cx="4532554" cy="324176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7179388" y="1161168"/>
            <a:ext cx="1782147" cy="500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Ø 30 </a:t>
            </a:r>
            <a:r>
              <a:rPr lang="ko-KR" altLang="en-US" dirty="0" smtClean="0"/>
              <a:t>홀 추가</a:t>
            </a:r>
            <a:endParaRPr lang="ko-KR" altLang="en-US" dirty="0"/>
          </a:p>
        </p:txBody>
      </p:sp>
      <p:cxnSp>
        <p:nvCxnSpPr>
          <p:cNvPr id="25" name="직선 화살표 연결선 24"/>
          <p:cNvCxnSpPr>
            <a:stCxn id="23" idx="2"/>
          </p:cNvCxnSpPr>
          <p:nvPr/>
        </p:nvCxnSpPr>
        <p:spPr>
          <a:xfrm>
            <a:off x="8070462" y="1661875"/>
            <a:ext cx="721846" cy="16037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94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589" y="5004595"/>
            <a:ext cx="1461866" cy="1756535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2996665" y="1454488"/>
            <a:ext cx="648677" cy="6486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36061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84255 – L8500 FR TUNNEL PAD CTR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/>
              <a:t>REF_GL3 PE_84255-L8500_FR TUNNEL PAD CTR_LHD_XC_</a:t>
            </a:r>
            <a:r>
              <a:rPr lang="en-US" altLang="ko-KR" sz="1400" dirty="0">
                <a:solidFill>
                  <a:schemeClr val="tx1"/>
                </a:solidFill>
              </a:rPr>
              <a:t>REV45_240412</a:t>
            </a:r>
            <a:r>
              <a:rPr lang="en-US" altLang="ko-KR" sz="1400" dirty="0"/>
              <a:t>_RE.CATPart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7635631" y="1106702"/>
            <a:ext cx="28057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냉간성형</a:t>
            </a:r>
            <a:r>
              <a:rPr lang="en-US" altLang="ko-KR" dirty="0" smtClean="0"/>
              <a:t>,</a:t>
            </a:r>
            <a:r>
              <a:rPr lang="ko-KR" altLang="en-US" dirty="0" smtClean="0"/>
              <a:t>발포</a:t>
            </a:r>
            <a:r>
              <a:rPr lang="en-US" altLang="ko-KR" dirty="0" smtClean="0"/>
              <a:t>,</a:t>
            </a:r>
            <a:r>
              <a:rPr lang="ko-KR" altLang="en-US" dirty="0" smtClean="0"/>
              <a:t>트림 수정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61" y="1282547"/>
            <a:ext cx="5681396" cy="5317787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2891157" y="3434861"/>
            <a:ext cx="859692" cy="85969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chemeClr val="tx1"/>
                </a:solidFill>
              </a:rPr>
              <a:t>1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876799" y="2595728"/>
            <a:ext cx="859692" cy="85969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chemeClr val="tx1"/>
                </a:solidFill>
              </a:rPr>
              <a:t>2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876799" y="3517746"/>
            <a:ext cx="859692" cy="85969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chemeClr val="tx1"/>
                </a:solidFill>
              </a:rPr>
              <a:t>3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0662" y="1697588"/>
            <a:ext cx="2157399" cy="174451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3647" y="1673710"/>
            <a:ext cx="2691662" cy="1844036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>
          <a:xfrm>
            <a:off x="6520662" y="2122326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1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1296733" y="2259095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2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0753564" y="2982018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3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017457" y="5209776"/>
            <a:ext cx="859692" cy="85969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chemeClr val="tx1"/>
                </a:solidFill>
              </a:rPr>
              <a:t>4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9531" y="3504413"/>
            <a:ext cx="1749731" cy="1346435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3647" y="3504413"/>
            <a:ext cx="3079008" cy="248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6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36061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84255 – L8500 FR TUNNEL PAD CTR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/>
              <a:t>REF_GL3 PE_84255-L8500_FR TUNNEL PAD CTR_LHD_XC_</a:t>
            </a:r>
            <a:r>
              <a:rPr lang="en-US" altLang="ko-KR" sz="1400" dirty="0">
                <a:solidFill>
                  <a:schemeClr val="tx1"/>
                </a:solidFill>
              </a:rPr>
              <a:t>REV45_240412</a:t>
            </a:r>
            <a:r>
              <a:rPr lang="en-US" altLang="ko-KR" sz="1400" dirty="0"/>
              <a:t>_RE.CATPart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7635631" y="1106702"/>
            <a:ext cx="28057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냉간성형</a:t>
            </a:r>
            <a:r>
              <a:rPr lang="en-US" altLang="ko-KR" dirty="0" smtClean="0"/>
              <a:t>,</a:t>
            </a:r>
            <a:r>
              <a:rPr lang="ko-KR" altLang="en-US" dirty="0" smtClean="0"/>
              <a:t>발포</a:t>
            </a:r>
            <a:r>
              <a:rPr lang="en-US" altLang="ko-KR" dirty="0" smtClean="0"/>
              <a:t>,</a:t>
            </a:r>
            <a:r>
              <a:rPr lang="ko-KR" altLang="en-US" dirty="0" smtClean="0"/>
              <a:t>트림 수정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87" y="1237500"/>
            <a:ext cx="2157399" cy="1744518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>
          <a:xfrm>
            <a:off x="222041" y="1636357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1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486" y="1470117"/>
            <a:ext cx="4492987" cy="515479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874" y="2672861"/>
            <a:ext cx="4117378" cy="2960565"/>
          </a:xfrm>
          <a:prstGeom prst="rect">
            <a:avLst/>
          </a:prstGeom>
        </p:spPr>
      </p:pic>
      <p:cxnSp>
        <p:nvCxnSpPr>
          <p:cNvPr id="9" name="직선 화살표 연결선 8"/>
          <p:cNvCxnSpPr>
            <a:stCxn id="16" idx="6"/>
          </p:cNvCxnSpPr>
          <p:nvPr/>
        </p:nvCxnSpPr>
        <p:spPr>
          <a:xfrm>
            <a:off x="695443" y="1873058"/>
            <a:ext cx="493643" cy="23670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806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93" y="1106701"/>
            <a:ext cx="2691662" cy="1844036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336061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84255 – L8500 FR TUNNEL PAD CTR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/>
              <a:t>REF_GL3 PE_84255-L8500_FR TUNNEL PAD CTR_LHD_XC_</a:t>
            </a:r>
            <a:r>
              <a:rPr lang="en-US" altLang="ko-KR" sz="1400" dirty="0">
                <a:solidFill>
                  <a:schemeClr val="tx1"/>
                </a:solidFill>
              </a:rPr>
              <a:t>REV45_240412</a:t>
            </a:r>
            <a:r>
              <a:rPr lang="en-US" altLang="ko-KR" sz="1400" dirty="0"/>
              <a:t>_RE.CATPart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7635631" y="1106702"/>
            <a:ext cx="28057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냉간성형</a:t>
            </a:r>
            <a:r>
              <a:rPr lang="en-US" altLang="ko-KR" dirty="0" smtClean="0"/>
              <a:t>,</a:t>
            </a:r>
            <a:r>
              <a:rPr lang="ko-KR" altLang="en-US" dirty="0" smtClean="0"/>
              <a:t>발포</a:t>
            </a:r>
            <a:r>
              <a:rPr lang="en-US" altLang="ko-KR" dirty="0" smtClean="0"/>
              <a:t>,</a:t>
            </a:r>
            <a:r>
              <a:rPr lang="ko-KR" altLang="en-US" dirty="0" smtClean="0"/>
              <a:t>트림 수정</a:t>
            </a:r>
            <a:endParaRPr lang="ko-KR" altLang="en-US" dirty="0"/>
          </a:p>
        </p:txBody>
      </p:sp>
      <p:cxnSp>
        <p:nvCxnSpPr>
          <p:cNvPr id="9" name="직선 화살표 연결선 8"/>
          <p:cNvCxnSpPr/>
          <p:nvPr/>
        </p:nvCxnSpPr>
        <p:spPr>
          <a:xfrm flipH="1" flipV="1">
            <a:off x="2109177" y="2443965"/>
            <a:ext cx="100210" cy="311847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타원 10"/>
          <p:cNvSpPr/>
          <p:nvPr/>
        </p:nvSpPr>
        <p:spPr>
          <a:xfrm>
            <a:off x="2962755" y="1715532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2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109177" y="2714036"/>
            <a:ext cx="473402" cy="47340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chemeClr val="tx1"/>
                </a:solidFill>
              </a:rPr>
              <a:t>3</a:t>
            </a:r>
            <a:endParaRPr lang="ko-KR" altLang="en-US" sz="2800" b="1" dirty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0" idx="3"/>
          </p:cNvCxnSpPr>
          <p:nvPr/>
        </p:nvCxnSpPr>
        <p:spPr>
          <a:xfrm flipH="1" flipV="1">
            <a:off x="2582579" y="1986624"/>
            <a:ext cx="380176" cy="4209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989" y="1195753"/>
            <a:ext cx="3533436" cy="5449073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511310" y="2776832"/>
            <a:ext cx="4548494" cy="301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30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813" y="321448"/>
            <a:ext cx="2869222" cy="3131898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36061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84255 – L8500 FR TUNNEL PAD CTR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/>
              <a:t>REF_GL3 PE_84255-L8500_FR TUNNEL PAD CTR_LHD_XC_</a:t>
            </a:r>
            <a:r>
              <a:rPr lang="en-US" altLang="ko-KR" sz="1400" dirty="0">
                <a:solidFill>
                  <a:schemeClr val="tx1"/>
                </a:solidFill>
              </a:rPr>
              <a:t>REV45_240412</a:t>
            </a:r>
            <a:r>
              <a:rPr lang="en-US" altLang="ko-KR" sz="1400" dirty="0"/>
              <a:t>_RE.CATPart</a:t>
            </a:r>
            <a:endParaRPr lang="ko-KR" altLang="en-US" sz="14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54" y="1419808"/>
            <a:ext cx="4648078" cy="4367117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813" y="3697151"/>
            <a:ext cx="3175689" cy="2790458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4681415" y="1926472"/>
            <a:ext cx="648677" cy="6486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119446" y="1273908"/>
            <a:ext cx="26025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TRIM’G </a:t>
            </a:r>
            <a:r>
              <a:rPr lang="ko-KR" altLang="en-US" dirty="0" smtClean="0"/>
              <a:t>수정</a:t>
            </a:r>
            <a:endParaRPr lang="ko-KR" altLang="en-US" dirty="0"/>
          </a:p>
        </p:txBody>
      </p:sp>
      <p:sp>
        <p:nvSpPr>
          <p:cNvPr id="10" name="타원 9"/>
          <p:cNvSpPr/>
          <p:nvPr/>
        </p:nvSpPr>
        <p:spPr>
          <a:xfrm>
            <a:off x="5257760" y="2294052"/>
            <a:ext cx="859692" cy="85969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chemeClr val="tx1"/>
                </a:solidFill>
              </a:rPr>
              <a:t>4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7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336060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84256 – L8500 RR TUNNEL PAD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 smtClean="0"/>
              <a:t>REF_GL3 </a:t>
            </a:r>
            <a:r>
              <a:rPr lang="en-US" altLang="ko-KR" sz="1400" dirty="0"/>
              <a:t>PE_84256-L8500_RR TUNNEL </a:t>
            </a:r>
            <a:r>
              <a:rPr lang="en-US" altLang="ko-KR" sz="1400" dirty="0" smtClean="0"/>
              <a:t>PAD_LHD_XC_</a:t>
            </a:r>
            <a:r>
              <a:rPr lang="en-US" altLang="ko-KR" sz="1400" dirty="0" smtClean="0">
                <a:solidFill>
                  <a:schemeClr val="tx1"/>
                </a:solidFill>
              </a:rPr>
              <a:t>REV39_240412</a:t>
            </a:r>
            <a:r>
              <a:rPr lang="en-US" altLang="ko-KR" sz="1400" dirty="0" smtClean="0"/>
              <a:t>_RE.CATPart</a:t>
            </a:r>
            <a:endParaRPr lang="ko-KR" altLang="en-US" sz="14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62" y="1502228"/>
            <a:ext cx="4385228" cy="267956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171" y="1502228"/>
            <a:ext cx="6995911" cy="4211022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531846" y="4691472"/>
            <a:ext cx="1660848" cy="748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100 X 1 4EA</a:t>
            </a:r>
          </a:p>
          <a:p>
            <a:r>
              <a:rPr lang="en-US" altLang="ko-KR" dirty="0" smtClean="0"/>
              <a:t>52 X 1 2EA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5027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6060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84256 – L8500 RR TUNNEL PAD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 smtClean="0"/>
              <a:t>REF_GL3 </a:t>
            </a:r>
            <a:r>
              <a:rPr lang="en-US" altLang="ko-KR" sz="1400" dirty="0"/>
              <a:t>PE_84256-L8500_RR TUNNEL </a:t>
            </a:r>
            <a:r>
              <a:rPr lang="en-US" altLang="ko-KR" sz="1400" dirty="0" smtClean="0"/>
              <a:t>PAD_LHD_XC_</a:t>
            </a:r>
            <a:r>
              <a:rPr lang="en-US" altLang="ko-KR" sz="1400" dirty="0" smtClean="0">
                <a:solidFill>
                  <a:schemeClr val="tx1"/>
                </a:solidFill>
              </a:rPr>
              <a:t>REV39_240412</a:t>
            </a:r>
            <a:r>
              <a:rPr lang="en-US" altLang="ko-KR" sz="1400" dirty="0" smtClean="0"/>
              <a:t>_RE.CATPart</a:t>
            </a:r>
            <a:endParaRPr lang="ko-KR" altLang="en-US" sz="14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32" y="1641231"/>
            <a:ext cx="5677840" cy="48922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09" y="1581677"/>
            <a:ext cx="5689600" cy="3422918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2058819" y="4299288"/>
            <a:ext cx="648677" cy="6486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119446" y="1273908"/>
            <a:ext cx="26025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TRIM’G </a:t>
            </a:r>
            <a:r>
              <a:rPr lang="ko-KR" altLang="en-US" dirty="0" smtClean="0"/>
              <a:t>수정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4583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47" y="1273908"/>
            <a:ext cx="5790682" cy="3512038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36060" y="321448"/>
            <a:ext cx="10105293" cy="67110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 84256 – L8500 RR TUNNEL PAD LHD // </a:t>
            </a:r>
            <a:r>
              <a:rPr lang="en-US" altLang="ko-KR" dirty="0" smtClean="0"/>
              <a:t>P1 </a:t>
            </a:r>
            <a:r>
              <a:rPr lang="ko-KR" altLang="en-US" dirty="0" err="1"/>
              <a:t>조립문제점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디커플러</a:t>
            </a:r>
            <a:r>
              <a:rPr lang="en-US" altLang="ko-KR" dirty="0"/>
              <a:t>) </a:t>
            </a:r>
            <a:r>
              <a:rPr lang="ko-KR" altLang="en-US" dirty="0" smtClean="0"/>
              <a:t>금형수정검토</a:t>
            </a:r>
            <a:r>
              <a:rPr lang="ko-KR" altLang="en-US" dirty="0" smtClean="0"/>
              <a:t> </a:t>
            </a:r>
            <a:r>
              <a:rPr lang="en-US" altLang="ko-KR" dirty="0" smtClean="0"/>
              <a:t>24.04.12</a:t>
            </a:r>
          </a:p>
          <a:p>
            <a:r>
              <a:rPr lang="en-US" altLang="ko-KR" dirty="0"/>
              <a:t> </a:t>
            </a:r>
            <a:r>
              <a:rPr lang="en-US" altLang="ko-KR" sz="1400" dirty="0" smtClean="0"/>
              <a:t>REF_GL3 </a:t>
            </a:r>
            <a:r>
              <a:rPr lang="en-US" altLang="ko-KR" sz="1400" dirty="0"/>
              <a:t>PE_84256-L8500_RR TUNNEL </a:t>
            </a:r>
            <a:r>
              <a:rPr lang="en-US" altLang="ko-KR" sz="1400" dirty="0" smtClean="0"/>
              <a:t>PAD_LHD_XC_</a:t>
            </a:r>
            <a:r>
              <a:rPr lang="en-US" altLang="ko-KR" sz="1400" dirty="0" smtClean="0">
                <a:solidFill>
                  <a:schemeClr val="tx1"/>
                </a:solidFill>
              </a:rPr>
              <a:t>REV39_240412</a:t>
            </a:r>
            <a:r>
              <a:rPr lang="en-US" altLang="ko-KR" sz="1400" dirty="0" smtClean="0"/>
              <a:t>_RE.CATPart</a:t>
            </a:r>
            <a:endParaRPr lang="ko-KR" altLang="en-US" sz="1400" dirty="0"/>
          </a:p>
        </p:txBody>
      </p:sp>
      <p:sp>
        <p:nvSpPr>
          <p:cNvPr id="10" name="타원 9"/>
          <p:cNvSpPr/>
          <p:nvPr/>
        </p:nvSpPr>
        <p:spPr>
          <a:xfrm>
            <a:off x="3262389" y="4087344"/>
            <a:ext cx="648677" cy="6486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119446" y="1273908"/>
            <a:ext cx="2602523" cy="476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TRIM’G </a:t>
            </a:r>
            <a:r>
              <a:rPr lang="ko-KR" altLang="en-US" dirty="0" smtClean="0"/>
              <a:t>수정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l="17793"/>
          <a:stretch/>
        </p:blipFill>
        <p:spPr>
          <a:xfrm>
            <a:off x="6069890" y="1850086"/>
            <a:ext cx="2960965" cy="42339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2151" y="3389435"/>
            <a:ext cx="3089849" cy="217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21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224</Words>
  <Application>Microsoft Office PowerPoint</Application>
  <PresentationFormat>와이드스크린</PresentationFormat>
  <Paragraphs>36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V날추가</dc:title>
  <dc:creator>refai</dc:creator>
  <cp:lastModifiedBy>디오테크 (Dio Tech)</cp:lastModifiedBy>
  <cp:revision>16</cp:revision>
  <dcterms:created xsi:type="dcterms:W3CDTF">2023-12-29T01:39:06Z</dcterms:created>
  <dcterms:modified xsi:type="dcterms:W3CDTF">2024-04-12T13:52:01Z</dcterms:modified>
</cp:coreProperties>
</file>